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5"/>
  </p:notesMasterIdLst>
  <p:sldIdLst>
    <p:sldId id="256" r:id="rId2"/>
    <p:sldId id="432" r:id="rId3"/>
    <p:sldId id="420" r:id="rId4"/>
    <p:sldId id="466" r:id="rId5"/>
    <p:sldId id="468" r:id="rId6"/>
    <p:sldId id="473" r:id="rId7"/>
    <p:sldId id="474" r:id="rId8"/>
    <p:sldId id="475" r:id="rId9"/>
    <p:sldId id="476" r:id="rId10"/>
    <p:sldId id="477" r:id="rId11"/>
    <p:sldId id="478" r:id="rId12"/>
    <p:sldId id="471" r:id="rId13"/>
    <p:sldId id="47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E3E"/>
    <a:srgbClr val="9DC3E6"/>
    <a:srgbClr val="DEEBF7"/>
    <a:srgbClr val="2F559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94719" autoAdjust="0"/>
  </p:normalViewPr>
  <p:slideViewPr>
    <p:cSldViewPr snapToGrid="0" snapToObjects="1" showGuides="1">
      <p:cViewPr>
        <p:scale>
          <a:sx n="172" d="100"/>
          <a:sy n="172" d="100"/>
        </p:scale>
        <p:origin x="1864" y="-256"/>
      </p:cViewPr>
      <p:guideLst>
        <p:guide orient="horz" pos="21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EDEB6-74B7-4BBD-9044-BBD62CA01D29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4E3F4-3522-4B2D-AD99-55C001DA9F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2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2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1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6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9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6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8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1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6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4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67EAB-69FD-4225-91B4-33527741F087}" type="datetimeFigureOut">
              <a:rPr lang="ko-KR" altLang="en-US" smtClean="0"/>
              <a:t>2021. 12. 4.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16E4D-A960-4253-AF96-F8998E519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2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41C1B-B82C-4D71-8F78-4E7B49845C78}"/>
              </a:ext>
            </a:extLst>
          </p:cNvPr>
          <p:cNvSpPr/>
          <p:nvPr/>
        </p:nvSpPr>
        <p:spPr>
          <a:xfrm>
            <a:off x="0" y="-39545"/>
            <a:ext cx="9144000" cy="5569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FD898-F940-45C6-B71F-C34CC73BF1CB}"/>
              </a:ext>
            </a:extLst>
          </p:cNvPr>
          <p:cNvSpPr txBox="1"/>
          <p:nvPr/>
        </p:nvSpPr>
        <p:spPr>
          <a:xfrm>
            <a:off x="1952516" y="1544918"/>
            <a:ext cx="5473700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i="0" strike="noStrike" cap="none" dirty="0">
                <a:solidFill>
                  <a:srgbClr val="FFFFFF"/>
                </a:solidFill>
                <a:latin typeface="Calibri" charset="0"/>
                <a:ea typeface="Calibri" charset="0"/>
              </a:rPr>
              <a:t>Aws lambda</a:t>
            </a:r>
            <a:r>
              <a:rPr lang="ko-KR" altLang="en-US" sz="5000" b="1" i="0" strike="noStrike" cap="none" dirty="0">
                <a:solidFill>
                  <a:srgbClr val="FFFFFF"/>
                </a:solidFill>
                <a:latin typeface="Calibri" charset="0"/>
                <a:ea typeface="Calibri" charset="0"/>
              </a:rPr>
              <a:t>를 활용한 </a:t>
            </a:r>
            <a:endParaRPr lang="en-US" altLang="ko-KR" sz="5000" b="1" i="0" strike="noStrike" cap="none" dirty="0">
              <a:solidFill>
                <a:srgbClr val="FFFFFF"/>
              </a:solidFill>
              <a:latin typeface="Calibri" charset="0"/>
              <a:ea typeface="Calibri" charset="0"/>
            </a:endParaRPr>
          </a:p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i="0" strike="noStrike" cap="none" dirty="0">
                <a:solidFill>
                  <a:srgbClr val="FFFFFF"/>
                </a:solidFill>
                <a:latin typeface="Calibri" charset="0"/>
                <a:ea typeface="Calibri" charset="0"/>
              </a:rPr>
              <a:t>To Do List</a:t>
            </a:r>
            <a:endParaRPr lang="ko-KR" altLang="en-US" sz="5000" b="1" i="0" strike="noStrike" cap="none" dirty="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0F861-E4E1-4543-81AC-80D805BC3E8B}"/>
              </a:ext>
            </a:extLst>
          </p:cNvPr>
          <p:cNvSpPr/>
          <p:nvPr/>
        </p:nvSpPr>
        <p:spPr>
          <a:xfrm>
            <a:off x="0" y="5445125"/>
            <a:ext cx="9144000" cy="1244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5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212590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결과물 소개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D19BA-502C-D742-92E3-E911B7B5D451}"/>
              </a:ext>
            </a:extLst>
          </p:cNvPr>
          <p:cNvSpPr txBox="1"/>
          <p:nvPr/>
        </p:nvSpPr>
        <p:spPr>
          <a:xfrm>
            <a:off x="222885" y="922789"/>
            <a:ext cx="26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웹 </a:t>
            </a:r>
            <a:r>
              <a:rPr kumimoji="1" lang="en-US" altLang="ko-KR" dirty="0" err="1"/>
              <a:t>ToDoList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F3E0BC-34B4-AA4E-B657-36E6BA40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2399469"/>
            <a:ext cx="2779560" cy="25586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C9884D-B813-B642-BEC6-FCABA65A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193" y="2405760"/>
            <a:ext cx="2681614" cy="25586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29971A-34A7-9945-B22C-060A8C2BD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555" y="2399468"/>
            <a:ext cx="2759560" cy="2558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9A02A1-9DED-864B-8A2A-0C00F8FC39C7}"/>
              </a:ext>
            </a:extLst>
          </p:cNvPr>
          <p:cNvSpPr txBox="1"/>
          <p:nvPr/>
        </p:nvSpPr>
        <p:spPr>
          <a:xfrm>
            <a:off x="1253743" y="200976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CB3BBD-FACB-AA41-AEBE-BC086F67089E}"/>
              </a:ext>
            </a:extLst>
          </p:cNvPr>
          <p:cNvSpPr txBox="1"/>
          <p:nvPr/>
        </p:nvSpPr>
        <p:spPr>
          <a:xfrm>
            <a:off x="4267200" y="200976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E2D54-E00A-F348-A170-4A21EA098E94}"/>
              </a:ext>
            </a:extLst>
          </p:cNvPr>
          <p:cNvSpPr txBox="1"/>
          <p:nvPr/>
        </p:nvSpPr>
        <p:spPr>
          <a:xfrm>
            <a:off x="7236535" y="200976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27649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212590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결과물 소개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D19BA-502C-D742-92E3-E911B7B5D451}"/>
              </a:ext>
            </a:extLst>
          </p:cNvPr>
          <p:cNvSpPr txBox="1"/>
          <p:nvPr/>
        </p:nvSpPr>
        <p:spPr>
          <a:xfrm>
            <a:off x="222885" y="922789"/>
            <a:ext cx="26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IOS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ToDoList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174EC12-9BFE-4642-98D2-90F49FBA6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4"/>
          <a:stretch/>
        </p:blipFill>
        <p:spPr>
          <a:xfrm>
            <a:off x="3684027" y="1813656"/>
            <a:ext cx="1657553" cy="213688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13004E1-6E0A-D043-BC0F-3CA2B37A3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2"/>
          <a:stretch/>
        </p:blipFill>
        <p:spPr>
          <a:xfrm>
            <a:off x="1962087" y="1830218"/>
            <a:ext cx="1657553" cy="249466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5997B25-4B63-BD4B-813A-59B768391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9"/>
          <a:stretch/>
        </p:blipFill>
        <p:spPr>
          <a:xfrm>
            <a:off x="222882" y="1813656"/>
            <a:ext cx="1657553" cy="188712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BD1A14C-8005-FB46-BB04-B7CC33B176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2"/>
          <a:stretch/>
        </p:blipFill>
        <p:spPr>
          <a:xfrm>
            <a:off x="1962087" y="4778525"/>
            <a:ext cx="1657553" cy="17040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CDFB3C-EEC9-CE4F-9C2D-6692778CF8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4"/>
          <a:stretch/>
        </p:blipFill>
        <p:spPr>
          <a:xfrm>
            <a:off x="231515" y="4778525"/>
            <a:ext cx="1657553" cy="1835398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4C9FF40-139D-6148-A67A-F75DA58EC5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3"/>
          <a:stretch/>
        </p:blipFill>
        <p:spPr>
          <a:xfrm>
            <a:off x="7145171" y="1813656"/>
            <a:ext cx="1657553" cy="2208217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CF3709F-4F95-444D-8746-28C07F192C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2"/>
          <a:stretch/>
        </p:blipFill>
        <p:spPr>
          <a:xfrm>
            <a:off x="5423231" y="1813656"/>
            <a:ext cx="1657553" cy="2494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D07EFC-8F85-DF4E-91F3-CCA24CFC470F}"/>
              </a:ext>
            </a:extLst>
          </p:cNvPr>
          <p:cNvSpPr txBox="1"/>
          <p:nvPr/>
        </p:nvSpPr>
        <p:spPr>
          <a:xfrm>
            <a:off x="746858" y="147857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74092A-10EE-A44B-8942-640449A81B67}"/>
              </a:ext>
            </a:extLst>
          </p:cNvPr>
          <p:cNvSpPr txBox="1"/>
          <p:nvPr/>
        </p:nvSpPr>
        <p:spPr>
          <a:xfrm>
            <a:off x="3379227" y="147857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0D37B-B47C-6243-ABAC-CAE07B94232C}"/>
              </a:ext>
            </a:extLst>
          </p:cNvPr>
          <p:cNvSpPr txBox="1"/>
          <p:nvPr/>
        </p:nvSpPr>
        <p:spPr>
          <a:xfrm>
            <a:off x="6840371" y="147428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0ED40-DDD4-2C4C-8A4D-1C18B315657D}"/>
              </a:ext>
            </a:extLst>
          </p:cNvPr>
          <p:cNvSpPr txBox="1"/>
          <p:nvPr/>
        </p:nvSpPr>
        <p:spPr>
          <a:xfrm>
            <a:off x="1657287" y="442195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65272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45950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80125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225655"/>
            <a:ext cx="301396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5. </a:t>
            </a:r>
            <a:r>
              <a:rPr lang="ko-KR" altLang="en-US" sz="18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필요성 및 활용방안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FF4092-5E65-46F4-B9C4-8A687A50654E}"/>
              </a:ext>
            </a:extLst>
          </p:cNvPr>
          <p:cNvSpPr/>
          <p:nvPr/>
        </p:nvSpPr>
        <p:spPr>
          <a:xfrm>
            <a:off x="2547935" y="4064997"/>
            <a:ext cx="4048125" cy="2209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할 일들을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 To Do List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에 적어 하루의 계획을 세워 효율적인 하루를 보낼 수 있게 해주거나 해야 할 일을 까먹는 것을 막아 줄 수 있는 역할을 할 수 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  <a:endParaRPr lang="ko-KR" altLang="en-US" b="1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F92758-A888-4C15-B802-1BDF3DC9BC28}"/>
              </a:ext>
            </a:extLst>
          </p:cNvPr>
          <p:cNvSpPr/>
          <p:nvPr/>
        </p:nvSpPr>
        <p:spPr>
          <a:xfrm>
            <a:off x="2547934" y="1270096"/>
            <a:ext cx="4048125" cy="22098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할 일을 기억만 </a:t>
            </a:r>
            <a:r>
              <a:rPr lang="ko-KR" altLang="en-US" b="1" dirty="0" err="1">
                <a:solidFill>
                  <a:srgbClr val="24292F"/>
                </a:solidFill>
                <a:latin typeface="-apple-system"/>
              </a:rPr>
              <a:t>해두다가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까먹거나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기한이 지나가거나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못하는 경우가 많다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이러한 것을 막기위해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,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 해야할 일을 관리 할 수 있는 서비스를 만들고자 했다</a:t>
            </a:r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.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D3202D-1CDC-43B7-AAEF-D08926543006}"/>
              </a:ext>
            </a:extLst>
          </p:cNvPr>
          <p:cNvSpPr/>
          <p:nvPr/>
        </p:nvSpPr>
        <p:spPr>
          <a:xfrm>
            <a:off x="3098909" y="959342"/>
            <a:ext cx="2946180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개발 필요성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D9103B-2A22-4470-8C8B-B9483B098485}"/>
              </a:ext>
            </a:extLst>
          </p:cNvPr>
          <p:cNvSpPr/>
          <p:nvPr/>
        </p:nvSpPr>
        <p:spPr>
          <a:xfrm>
            <a:off x="3098909" y="3857828"/>
            <a:ext cx="2946180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활용방안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141C1B-B82C-4D71-8F78-4E7B49845C78}"/>
              </a:ext>
            </a:extLst>
          </p:cNvPr>
          <p:cNvSpPr/>
          <p:nvPr/>
        </p:nvSpPr>
        <p:spPr>
          <a:xfrm>
            <a:off x="0" y="-51268"/>
            <a:ext cx="9144000" cy="6897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FD898-F940-45C6-B71F-C34CC73BF1CB}"/>
              </a:ext>
            </a:extLst>
          </p:cNvPr>
          <p:cNvSpPr txBox="1"/>
          <p:nvPr/>
        </p:nvSpPr>
        <p:spPr>
          <a:xfrm>
            <a:off x="1835150" y="2998113"/>
            <a:ext cx="5473700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FFFFFF"/>
                </a:solidFill>
                <a:latin typeface="Calibri" charset="0"/>
                <a:ea typeface="Calibri" charset="0"/>
              </a:rPr>
              <a:t>감사합니다</a:t>
            </a:r>
            <a:r>
              <a:rPr lang="en-US" altLang="ko-KR" sz="5000" b="1" i="0" strike="noStrike" cap="none" dirty="0">
                <a:solidFill>
                  <a:srgbClr val="FFFFFF"/>
                </a:solidFill>
                <a:latin typeface="Calibri" charset="0"/>
                <a:ea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71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D2E5EE-7433-4F69-AAF4-668F1FCE6557}"/>
              </a:ext>
            </a:extLst>
          </p:cNvPr>
          <p:cNvSpPr/>
          <p:nvPr/>
        </p:nvSpPr>
        <p:spPr>
          <a:xfrm>
            <a:off x="0" y="-39546"/>
            <a:ext cx="9144000" cy="6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30EE7-0ABF-4616-82E2-D5EDDE9F5349}"/>
              </a:ext>
            </a:extLst>
          </p:cNvPr>
          <p:cNvSpPr txBox="1"/>
          <p:nvPr/>
        </p:nvSpPr>
        <p:spPr>
          <a:xfrm>
            <a:off x="213157" y="179070"/>
            <a:ext cx="64633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Arial" charset="0"/>
                <a:ea typeface="맑은 고딕" charset="0"/>
              </a:rPr>
              <a:t>목차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69108-938A-49BF-A175-59F2A031C6ED}"/>
              </a:ext>
            </a:extLst>
          </p:cNvPr>
          <p:cNvSpPr/>
          <p:nvPr/>
        </p:nvSpPr>
        <p:spPr>
          <a:xfrm>
            <a:off x="0" y="6733540"/>
            <a:ext cx="9144000" cy="1244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AABC72-3F80-4EC8-BA1E-5ADA34649F41}"/>
              </a:ext>
            </a:extLst>
          </p:cNvPr>
          <p:cNvSpPr/>
          <p:nvPr/>
        </p:nvSpPr>
        <p:spPr>
          <a:xfrm>
            <a:off x="6411973" y="1058924"/>
            <a:ext cx="2052638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1. </a:t>
            </a:r>
            <a:r>
              <a:rPr lang="ko-KR" altLang="en-US" dirty="0"/>
              <a:t>팀원  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CEA389-9C27-4A5E-BD4B-4C72387526F6}"/>
              </a:ext>
            </a:extLst>
          </p:cNvPr>
          <p:cNvSpPr/>
          <p:nvPr/>
        </p:nvSpPr>
        <p:spPr>
          <a:xfrm>
            <a:off x="4929003" y="2160893"/>
            <a:ext cx="2052638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2. </a:t>
            </a:r>
            <a:r>
              <a:rPr lang="ko-KR" altLang="en-US" dirty="0"/>
              <a:t>프로젝트 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1759EF-B2F8-44A5-A6AD-409BC6727E21}"/>
              </a:ext>
            </a:extLst>
          </p:cNvPr>
          <p:cNvSpPr/>
          <p:nvPr/>
        </p:nvSpPr>
        <p:spPr>
          <a:xfrm>
            <a:off x="3399142" y="3243263"/>
            <a:ext cx="2052638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3. </a:t>
            </a:r>
            <a:r>
              <a:rPr lang="ko-KR" altLang="en-US" dirty="0"/>
              <a:t>개발 내용 소개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D061BF-E90E-44A3-80B0-EF4137885DE4}"/>
              </a:ext>
            </a:extLst>
          </p:cNvPr>
          <p:cNvSpPr/>
          <p:nvPr/>
        </p:nvSpPr>
        <p:spPr>
          <a:xfrm>
            <a:off x="2220972" y="4429438"/>
            <a:ext cx="2351027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4. </a:t>
            </a:r>
            <a:r>
              <a:rPr lang="ko-KR" altLang="en-US" dirty="0"/>
              <a:t>개발 </a:t>
            </a:r>
            <a:r>
              <a:rPr lang="ko-KR" altLang="en-US" dirty="0" err="1"/>
              <a:t>결과물소개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D4A288-09B5-43AB-B96A-04869D983E1C}"/>
              </a:ext>
            </a:extLst>
          </p:cNvPr>
          <p:cNvSpPr/>
          <p:nvPr/>
        </p:nvSpPr>
        <p:spPr>
          <a:xfrm>
            <a:off x="536322" y="5520317"/>
            <a:ext cx="2946180" cy="41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5. </a:t>
            </a:r>
            <a:r>
              <a:rPr lang="ko-KR" altLang="en-US" dirty="0"/>
              <a:t>개발 필요성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13151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D2E5EE-7433-4F69-AAF4-668F1FCE6557}"/>
              </a:ext>
            </a:extLst>
          </p:cNvPr>
          <p:cNvSpPr/>
          <p:nvPr/>
        </p:nvSpPr>
        <p:spPr>
          <a:xfrm>
            <a:off x="0" y="-43180"/>
            <a:ext cx="9144000" cy="6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69108-938A-49BF-A175-59F2A031C6ED}"/>
              </a:ext>
            </a:extLst>
          </p:cNvPr>
          <p:cNvSpPr/>
          <p:nvPr/>
        </p:nvSpPr>
        <p:spPr>
          <a:xfrm>
            <a:off x="0" y="6733540"/>
            <a:ext cx="9144000" cy="1244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382CB-94F8-49A4-9E49-934E9B6F441F}"/>
              </a:ext>
            </a:extLst>
          </p:cNvPr>
          <p:cNvSpPr txBox="1"/>
          <p:nvPr/>
        </p:nvSpPr>
        <p:spPr>
          <a:xfrm>
            <a:off x="125608" y="179070"/>
            <a:ext cx="1391728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1.</a:t>
            </a:r>
            <a:r>
              <a:rPr lang="ko-KR" altLang="en-US" sz="1800" b="1" dirty="0">
                <a:solidFill>
                  <a:schemeClr val="bg1"/>
                </a:solidFill>
              </a:rPr>
              <a:t> 팀원 소개</a:t>
            </a: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8CFF90-5BFC-481B-AEF0-7A5FECADB416}"/>
              </a:ext>
            </a:extLst>
          </p:cNvPr>
          <p:cNvCxnSpPr>
            <a:cxnSpLocks/>
          </p:cNvCxnSpPr>
          <p:nvPr/>
        </p:nvCxnSpPr>
        <p:spPr>
          <a:xfrm>
            <a:off x="0" y="3569413"/>
            <a:ext cx="9144000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697022A-FDA3-44D6-BA46-8C46707EA6D8}"/>
              </a:ext>
            </a:extLst>
          </p:cNvPr>
          <p:cNvSpPr/>
          <p:nvPr/>
        </p:nvSpPr>
        <p:spPr>
          <a:xfrm>
            <a:off x="143658" y="2244527"/>
            <a:ext cx="2747355" cy="258802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20175167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최경준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웹 사이트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en-US" altLang="ko-KR" sz="1600" b="1" dirty="0" err="1">
                <a:solidFill>
                  <a:schemeClr val="tx1"/>
                </a:solidFill>
              </a:rPr>
              <a:t>db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연동 및 </a:t>
            </a:r>
            <a:r>
              <a:rPr lang="en-US" altLang="ko-KR" sz="1600" b="1" dirty="0" err="1">
                <a:solidFill>
                  <a:schemeClr val="tx1"/>
                </a:solidFill>
              </a:rPr>
              <a:t>lamda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구축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aws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403A10-D6ED-4172-AF43-57DA017C88CF}"/>
              </a:ext>
            </a:extLst>
          </p:cNvPr>
          <p:cNvSpPr/>
          <p:nvPr/>
        </p:nvSpPr>
        <p:spPr>
          <a:xfrm>
            <a:off x="3101045" y="2293420"/>
            <a:ext cx="2844632" cy="2588021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r>
              <a:rPr lang="en-US" altLang="ko-KR" b="1" dirty="0">
                <a:solidFill>
                  <a:schemeClr val="tx1"/>
                </a:solidFill>
              </a:rPr>
              <a:t>20195286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이준범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웹 사이트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en-US" altLang="ko-KR" sz="1600" b="1" dirty="0" err="1">
                <a:solidFill>
                  <a:schemeClr val="tx1"/>
                </a:solidFill>
              </a:rPr>
              <a:t>db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연동 및 </a:t>
            </a:r>
            <a:r>
              <a:rPr lang="en-US" altLang="ko-KR" sz="1600" b="1" dirty="0" err="1">
                <a:solidFill>
                  <a:schemeClr val="tx1"/>
                </a:solidFill>
              </a:rPr>
              <a:t>lamda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구축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aws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731E245-096F-40F6-AA1B-A2D7E855312D}"/>
              </a:ext>
            </a:extLst>
          </p:cNvPr>
          <p:cNvSpPr/>
          <p:nvPr/>
        </p:nvSpPr>
        <p:spPr>
          <a:xfrm>
            <a:off x="6155710" y="2275402"/>
            <a:ext cx="2844632" cy="2588022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20187254</a:t>
            </a:r>
            <a:r>
              <a:rPr lang="ko-KR" altLang="en-US" b="1" dirty="0">
                <a:solidFill>
                  <a:schemeClr val="tx1"/>
                </a:solidFill>
              </a:rPr>
              <a:t> 김준환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웹 사이트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</a:rPr>
              <a:t>네이티브 </a:t>
            </a:r>
            <a:r>
              <a:rPr lang="en-US" altLang="ko-KR" sz="1600" b="1" dirty="0" err="1">
                <a:solidFill>
                  <a:schemeClr val="tx1"/>
                </a:solidFill>
              </a:rPr>
              <a:t>ios</a:t>
            </a:r>
            <a:r>
              <a:rPr lang="en-US" altLang="ko-KR" sz="1600" b="1" dirty="0">
                <a:solidFill>
                  <a:schemeClr val="tx1"/>
                </a:solidFill>
              </a:rPr>
              <a:t> /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db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연동 및 </a:t>
            </a:r>
            <a:r>
              <a:rPr lang="en-US" altLang="ko-KR" sz="1600" b="1" dirty="0" err="1">
                <a:solidFill>
                  <a:schemeClr val="tx1"/>
                </a:solidFill>
              </a:rPr>
              <a:t>lamda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구축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aws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62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1972994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3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sz="1800" b="1" dirty="0">
                <a:solidFill>
                  <a:schemeClr val="bg1"/>
                </a:solidFill>
              </a:rPr>
              <a:t> 프로젝트 소개</a:t>
            </a:r>
          </a:p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pic>
        <p:nvPicPr>
          <p:cNvPr id="10" name="그래픽 9" descr="체크리스트 단색으로 채워진">
            <a:extLst>
              <a:ext uri="{FF2B5EF4-FFF2-40B4-BE49-F238E27FC236}">
                <a16:creationId xmlns:a16="http://schemas.microsoft.com/office/drawing/2014/main" id="{AAF3A70D-363F-4E83-A4FE-A5E840D77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85" y="2612589"/>
            <a:ext cx="1032117" cy="1032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813412-4323-4B14-A5ED-3E59377947BA}"/>
              </a:ext>
            </a:extLst>
          </p:cNvPr>
          <p:cNvSpPr txBox="1"/>
          <p:nvPr/>
        </p:nvSpPr>
        <p:spPr>
          <a:xfrm>
            <a:off x="1398344" y="2707689"/>
            <a:ext cx="718295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4292F"/>
                </a:solidFill>
                <a:effectLst/>
                <a:latin typeface="-apple-system"/>
              </a:rPr>
              <a:t>aws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 lambda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를 이용하여 웹과 앱에서 서로 동기화가 가능한 </a:t>
            </a:r>
            <a:r>
              <a:rPr lang="en-US" altLang="ko-KR" b="1" dirty="0" err="1">
                <a:solidFill>
                  <a:srgbClr val="24292F"/>
                </a:solidFill>
                <a:latin typeface="-apple-system"/>
              </a:rPr>
              <a:t>T</a:t>
            </a:r>
            <a:r>
              <a:rPr lang="en-US" altLang="ko-KR" b="1" i="0" dirty="0" err="1">
                <a:solidFill>
                  <a:srgbClr val="24292F"/>
                </a:solidFill>
                <a:effectLst/>
                <a:latin typeface="-apple-system"/>
              </a:rPr>
              <a:t>odolist</a:t>
            </a:r>
            <a:r>
              <a:rPr lang="ko-KR" altLang="en-US" b="1" i="0" dirty="0" err="1">
                <a:solidFill>
                  <a:srgbClr val="24292F"/>
                </a:solidFill>
                <a:effectLst/>
                <a:latin typeface="-apple-system"/>
              </a:rPr>
              <a:t>를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 제작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구글 로그인의 경우 파이어 베이스</a:t>
            </a:r>
            <a:r>
              <a:rPr lang="ko-KR" altLang="en-US" b="1" dirty="0">
                <a:solidFill>
                  <a:srgbClr val="24292F"/>
                </a:solidFill>
                <a:latin typeface="-apple-system"/>
              </a:rPr>
              <a:t>를 활용했으며 </a:t>
            </a:r>
            <a:r>
              <a:rPr lang="en-US" altLang="ko-KR" b="1" i="0" dirty="0" err="1">
                <a:solidFill>
                  <a:srgbClr val="24292F"/>
                </a:solidFill>
                <a:effectLst/>
                <a:latin typeface="-apple-system"/>
              </a:rPr>
              <a:t>db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는 </a:t>
            </a:r>
            <a:r>
              <a:rPr lang="en-US" altLang="ko-KR" b="1" i="0" dirty="0" err="1">
                <a:solidFill>
                  <a:srgbClr val="24292F"/>
                </a:solidFill>
                <a:effectLst/>
                <a:latin typeface="-apple-system"/>
              </a:rPr>
              <a:t>mongodb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 atlas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-apple-system"/>
              </a:rPr>
              <a:t>를 사용했다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ko-KR" alt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62596F-107C-4643-B869-DEFCA073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4780708"/>
            <a:ext cx="3002522" cy="103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st-thumbnail">
            <a:extLst>
              <a:ext uri="{FF2B5EF4-FFF2-40B4-BE49-F238E27FC236}">
                <a16:creationId xmlns:a16="http://schemas.microsoft.com/office/drawing/2014/main" id="{491F2738-FBA0-FF46-A912-D956626A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009" y="4120457"/>
            <a:ext cx="4475099" cy="235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>
            <a:extLst>
              <a:ext uri="{FF2B5EF4-FFF2-40B4-BE49-F238E27FC236}">
                <a16:creationId xmlns:a16="http://schemas.microsoft.com/office/drawing/2014/main" id="{DB3ED267-E4F0-C249-813F-5334AF9250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080" name="Picture 8" descr="MongoDB Atlas">
            <a:extLst>
              <a:ext uri="{FF2B5EF4-FFF2-40B4-BE49-F238E27FC236}">
                <a16:creationId xmlns:a16="http://schemas.microsoft.com/office/drawing/2014/main" id="{E8CF81DA-9547-D645-89AF-7628757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149" y="4393917"/>
            <a:ext cx="1805701" cy="18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138691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내용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4792B5-A43C-B343-AB5A-498297EC9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4" y="1301265"/>
            <a:ext cx="7879492" cy="458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138691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내용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57DAC-E473-9C41-B536-D39BB4DCD7D3}"/>
              </a:ext>
            </a:extLst>
          </p:cNvPr>
          <p:cNvSpPr txBox="1"/>
          <p:nvPr/>
        </p:nvSpPr>
        <p:spPr>
          <a:xfrm>
            <a:off x="222885" y="863073"/>
            <a:ext cx="362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파이어베이스 구글 로그인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A20DAC-145D-EA44-95E5-D77FFD4D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15" y="4330693"/>
            <a:ext cx="5922403" cy="2043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356048-71A8-544B-A4D3-6E60E99F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089" y="1394387"/>
            <a:ext cx="1571629" cy="2788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F360D5-1601-184D-B197-B641A4A0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69" y="1387361"/>
            <a:ext cx="4397708" cy="2802426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FF20D40-428A-2C41-B2A7-F26301D78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02" b="3733"/>
          <a:stretch/>
        </p:blipFill>
        <p:spPr bwMode="auto">
          <a:xfrm>
            <a:off x="222885" y="1494961"/>
            <a:ext cx="2150915" cy="44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3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138691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52B9C3-34FE-084C-AFC0-ECA2AC1CC1A6}"/>
              </a:ext>
            </a:extLst>
          </p:cNvPr>
          <p:cNvSpPr txBox="1"/>
          <p:nvPr/>
        </p:nvSpPr>
        <p:spPr>
          <a:xfrm>
            <a:off x="222885" y="863073"/>
            <a:ext cx="362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REST API</a:t>
            </a:r>
            <a:endParaRPr kumimoji="1" lang="ko-Kore-KR" alt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0CFA544-C310-C94C-A0B0-62A5C8901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3" r="30623" b="3183"/>
          <a:stretch/>
        </p:blipFill>
        <p:spPr bwMode="auto">
          <a:xfrm>
            <a:off x="378951" y="1427458"/>
            <a:ext cx="3313652" cy="443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2792E-F2FF-2448-A295-F5613CD7014F}"/>
              </a:ext>
            </a:extLst>
          </p:cNvPr>
          <p:cNvSpPr txBox="1"/>
          <p:nvPr/>
        </p:nvSpPr>
        <p:spPr>
          <a:xfrm>
            <a:off x="4342160" y="1982306"/>
            <a:ext cx="43828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웹</a:t>
            </a:r>
            <a:endParaRPr kumimoji="1" lang="en-US" altLang="ko-KR" dirty="0"/>
          </a:p>
          <a:p>
            <a:r>
              <a:rPr kumimoji="1" lang="en-US" altLang="ko-Kore-KR" sz="1400" dirty="0"/>
              <a:t>Fetch </a:t>
            </a:r>
            <a:r>
              <a:rPr kumimoji="1" lang="ko-KR" altLang="en-US" sz="1400" dirty="0"/>
              <a:t>함수를 이용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비동기식이여서</a:t>
            </a:r>
            <a:r>
              <a:rPr kumimoji="1" lang="ko-KR" altLang="en-US" sz="1400" dirty="0"/>
              <a:t> 동기 처리가 필요함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CB04F-956A-3D4B-BD93-EC4B21444AF1}"/>
              </a:ext>
            </a:extLst>
          </p:cNvPr>
          <p:cNvSpPr txBox="1"/>
          <p:nvPr/>
        </p:nvSpPr>
        <p:spPr>
          <a:xfrm>
            <a:off x="4342160" y="2844225"/>
            <a:ext cx="4382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IOS</a:t>
            </a:r>
          </a:p>
          <a:p>
            <a:r>
              <a:rPr kumimoji="1" lang="en-US" altLang="ko-Kore-KR" sz="1400" dirty="0" err="1"/>
              <a:t>Alamofire</a:t>
            </a:r>
            <a:r>
              <a:rPr kumimoji="1" lang="ko-KR" altLang="en-US" sz="1400" dirty="0"/>
              <a:t>이라는 </a:t>
            </a:r>
            <a:r>
              <a:rPr kumimoji="1" lang="en-US" altLang="ko-KR" sz="1400" dirty="0"/>
              <a:t>http </a:t>
            </a:r>
            <a:r>
              <a:rPr kumimoji="1" lang="ko-KR" altLang="en-US" sz="1400" dirty="0"/>
              <a:t>네트워킹 라이브러리 사용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297B4-D816-B444-96D5-0F93771E245A}"/>
              </a:ext>
            </a:extLst>
          </p:cNvPr>
          <p:cNvSpPr txBox="1"/>
          <p:nvPr/>
        </p:nvSpPr>
        <p:spPr>
          <a:xfrm>
            <a:off x="4342160" y="3880371"/>
            <a:ext cx="3880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이벤트가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발생할때마다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api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게이트웨이에 </a:t>
            </a:r>
            <a:r>
              <a:rPr kumimoji="1" lang="en-US" altLang="ko-KR" sz="1400" dirty="0"/>
              <a:t>http request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보낸후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다시 데이터를 받아와서 </a:t>
            </a:r>
            <a:r>
              <a:rPr kumimoji="1" lang="en-US" altLang="ko-KR" sz="1400" dirty="0" err="1"/>
              <a:t>todolist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업데이트 한다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838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138691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3.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10A71-A59E-1445-8A2A-684FE1F31154}"/>
              </a:ext>
            </a:extLst>
          </p:cNvPr>
          <p:cNvSpPr txBox="1"/>
          <p:nvPr/>
        </p:nvSpPr>
        <p:spPr>
          <a:xfrm>
            <a:off x="222885" y="863073"/>
            <a:ext cx="362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Lambda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mongodb</a:t>
            </a:r>
            <a:r>
              <a:rPr kumimoji="1" lang="en-US" altLang="ko-KR" dirty="0"/>
              <a:t> atlas</a:t>
            </a:r>
            <a:endParaRPr kumimoji="1" lang="ko-Kore-KR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FDBBAF0-B32E-2D42-BE66-03A2DE76A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3" t="18467" b="49131"/>
          <a:stretch/>
        </p:blipFill>
        <p:spPr bwMode="auto">
          <a:xfrm>
            <a:off x="310393" y="1945258"/>
            <a:ext cx="2917630" cy="27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00074-AC27-EB4A-B027-160A955246D4}"/>
              </a:ext>
            </a:extLst>
          </p:cNvPr>
          <p:cNvSpPr txBox="1"/>
          <p:nvPr/>
        </p:nvSpPr>
        <p:spPr>
          <a:xfrm>
            <a:off x="4202883" y="2133327"/>
            <a:ext cx="38673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lambda</a:t>
            </a:r>
          </a:p>
          <a:p>
            <a:r>
              <a:rPr kumimoji="1" lang="en-US" altLang="ko-Kore-KR" sz="1400" dirty="0"/>
              <a:t>Lambda</a:t>
            </a:r>
            <a:r>
              <a:rPr kumimoji="1" lang="ko-Kore-KR" altLang="en-US" sz="1400" dirty="0"/>
              <a:t>의</a:t>
            </a:r>
            <a:r>
              <a:rPr kumimoji="1" lang="ko-KR" altLang="en-US" sz="1400" dirty="0"/>
              <a:t> 경우 </a:t>
            </a:r>
            <a:r>
              <a:rPr kumimoji="1" lang="en-US" altLang="ko-KR" sz="1400" dirty="0" err="1"/>
              <a:t>nodejs</a:t>
            </a:r>
            <a:r>
              <a:rPr kumimoji="1" lang="ko-KR" altLang="en-US" sz="1400" dirty="0"/>
              <a:t>로 작성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 err="1"/>
              <a:t>몽구스를</a:t>
            </a:r>
            <a:r>
              <a:rPr kumimoji="1" lang="ko-KR" altLang="en-US" sz="1400" dirty="0"/>
              <a:t> 통해 </a:t>
            </a:r>
            <a:r>
              <a:rPr kumimoji="1" lang="en-US" altLang="ko-KR" sz="1400" dirty="0" err="1"/>
              <a:t>mongodb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atlas</a:t>
            </a:r>
            <a:r>
              <a:rPr kumimoji="1" lang="ko-KR" altLang="en-US" sz="1400" dirty="0"/>
              <a:t>와 통신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 err="1"/>
              <a:t>Todolist</a:t>
            </a:r>
            <a:r>
              <a:rPr kumimoji="1" lang="ko-KR" altLang="en-US" sz="1400" dirty="0"/>
              <a:t>의 </a:t>
            </a:r>
            <a:r>
              <a:rPr kumimoji="1" lang="ko-KR" altLang="en-US" sz="1400" dirty="0" err="1"/>
              <a:t>할일의</a:t>
            </a:r>
            <a:r>
              <a:rPr kumimoji="1" lang="ko-KR" altLang="en-US" sz="1400" dirty="0"/>
              <a:t> 고유한 </a:t>
            </a:r>
            <a:r>
              <a:rPr kumimoji="1" lang="en-US" altLang="ko-KR" sz="1400" dirty="0"/>
              <a:t>id</a:t>
            </a:r>
            <a:r>
              <a:rPr kumimoji="1" lang="ko-KR" altLang="en-US" sz="1400" dirty="0"/>
              <a:t>값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추가한 시간을 </a:t>
            </a:r>
            <a:r>
              <a:rPr kumimoji="1" lang="en-US" altLang="ko-KR" sz="1400" dirty="0" err="1"/>
              <a:t>db</a:t>
            </a:r>
            <a:r>
              <a:rPr kumimoji="1" lang="ko-KR" altLang="en-US" sz="1400" dirty="0"/>
              <a:t>에 </a:t>
            </a:r>
            <a:r>
              <a:rPr kumimoji="1" lang="ko-KR" altLang="en-US" sz="1400" dirty="0" err="1"/>
              <a:t>넣기전에</a:t>
            </a:r>
            <a:r>
              <a:rPr kumimoji="1" lang="ko-KR" altLang="en-US" sz="1400" dirty="0"/>
              <a:t> 추가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31061-AD8A-9240-8396-0D04FA303D54}"/>
              </a:ext>
            </a:extLst>
          </p:cNvPr>
          <p:cNvSpPr txBox="1"/>
          <p:nvPr/>
        </p:nvSpPr>
        <p:spPr>
          <a:xfrm>
            <a:off x="4202883" y="4037127"/>
            <a:ext cx="4622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Mongodb</a:t>
            </a:r>
            <a:r>
              <a:rPr kumimoji="1" lang="en-US" altLang="ko-Kore-KR" dirty="0"/>
              <a:t> atlas</a:t>
            </a:r>
          </a:p>
          <a:p>
            <a:r>
              <a:rPr kumimoji="1" lang="ko-KR" altLang="en-US" sz="1400" dirty="0" err="1"/>
              <a:t>클라우드</a:t>
            </a:r>
            <a:r>
              <a:rPr kumimoji="1" lang="ko-KR" altLang="en-US" sz="1400" dirty="0"/>
              <a:t> 데이터베이스 서비스</a:t>
            </a:r>
            <a:r>
              <a:rPr kumimoji="1" lang="en-US" altLang="ko-KR" sz="1400" dirty="0"/>
              <a:t>.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554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-635"/>
            <a:ext cx="9144635" cy="6686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6733540"/>
            <a:ext cx="9144635" cy="12509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Calibri Light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22885" y="179070"/>
            <a:ext cx="212590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4. </a:t>
            </a:r>
            <a:r>
              <a:rPr lang="ko-KR" altLang="en-US" b="1" dirty="0">
                <a:solidFill>
                  <a:schemeClr val="bg1"/>
                </a:solidFill>
                <a:latin typeface="Calibri Light" charset="0"/>
                <a:ea typeface="맑은 고딕" charset="0"/>
              </a:rPr>
              <a:t>개발 결과물 소개</a:t>
            </a:r>
            <a:endParaRPr lang="ko-KR" altLang="en-US" sz="1800" b="1" dirty="0">
              <a:solidFill>
                <a:schemeClr val="bg1"/>
              </a:solidFill>
              <a:latin typeface="Calibri Light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D19BA-502C-D742-92E3-E911B7B5D451}"/>
              </a:ext>
            </a:extLst>
          </p:cNvPr>
          <p:cNvSpPr txBox="1"/>
          <p:nvPr/>
        </p:nvSpPr>
        <p:spPr>
          <a:xfrm>
            <a:off x="222885" y="922789"/>
            <a:ext cx="267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구글로그인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E4E4E6-3BC6-B445-859B-58E8FCFE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24" y="1846859"/>
            <a:ext cx="1955107" cy="34757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1547D6-50D5-5148-B940-484AD3D1D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5" y="1846859"/>
            <a:ext cx="1955107" cy="3475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4B434-3554-4B41-B3DD-67EB3AC3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41" y="1541478"/>
            <a:ext cx="3526270" cy="1914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1EE0F2-C933-784D-8540-E21BE1398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40" y="3624068"/>
            <a:ext cx="3526270" cy="19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7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Pages>18</Pages>
  <Words>298</Words>
  <Characters>0</Characters>
  <Application>Microsoft Macintosh PowerPoint</Application>
  <DocSecurity>0</DocSecurity>
  <PresentationFormat>화면 슬라이드 쇼(4:3)</PresentationFormat>
  <Lines>0</Lines>
  <Paragraphs>59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-apple-system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DONGSEOP</dc:creator>
  <cp:lastModifiedBy>김준환</cp:lastModifiedBy>
  <cp:revision>12</cp:revision>
  <dcterms:modified xsi:type="dcterms:W3CDTF">2021-12-05T03:29:11Z</dcterms:modified>
</cp:coreProperties>
</file>